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342" r:id="rId5"/>
    <p:sldId id="660" r:id="rId6"/>
    <p:sldId id="661" r:id="rId7"/>
    <p:sldId id="651" r:id="rId8"/>
    <p:sldId id="659" r:id="rId9"/>
    <p:sldId id="38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AD56E0-39DF-4370-9114-B1CDA2F7231E}" v="7" dt="2025-03-24T13:51:16.5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och Tomáš, Mgr." userId="96061f39-93c8-4106-b784-4d160b589997" providerId="ADAL" clId="{25B44F3E-4535-49CA-857E-57DE7B2E80FD}"/>
    <pc:docChg chg="undo custSel addSld delSld modSld">
      <pc:chgData name="Troch Tomáš, Mgr." userId="96061f39-93c8-4106-b784-4d160b589997" providerId="ADAL" clId="{25B44F3E-4535-49CA-857E-57DE7B2E80FD}" dt="2024-03-25T22:56:21.672" v="3855" actId="20577"/>
      <pc:docMkLst>
        <pc:docMk/>
      </pc:docMkLst>
      <pc:sldChg chg="addSp modSp mod">
        <pc:chgData name="Troch Tomáš, Mgr." userId="96061f39-93c8-4106-b784-4d160b589997" providerId="ADAL" clId="{25B44F3E-4535-49CA-857E-57DE7B2E80FD}" dt="2024-03-25T20:47:26.586" v="116" actId="1076"/>
        <pc:sldMkLst>
          <pc:docMk/>
          <pc:sldMk cId="1027171001" sldId="342"/>
        </pc:sldMkLst>
        <pc:spChg chg="mod">
          <ac:chgData name="Troch Tomáš, Mgr." userId="96061f39-93c8-4106-b784-4d160b589997" providerId="ADAL" clId="{25B44F3E-4535-49CA-857E-57DE7B2E80FD}" dt="2024-03-25T20:46:50.867" v="61" actId="20577"/>
          <ac:spMkLst>
            <pc:docMk/>
            <pc:sldMk cId="1027171001" sldId="342"/>
            <ac:spMk id="2" creationId="{A67F24B9-C115-4426-BF09-7FC07A8406E2}"/>
          </ac:spMkLst>
        </pc:spChg>
        <pc:spChg chg="add mod">
          <ac:chgData name="Troch Tomáš, Mgr." userId="96061f39-93c8-4106-b784-4d160b589997" providerId="ADAL" clId="{25B44F3E-4535-49CA-857E-57DE7B2E80FD}" dt="2024-03-25T20:47:26.586" v="116" actId="1076"/>
          <ac:spMkLst>
            <pc:docMk/>
            <pc:sldMk cId="1027171001" sldId="342"/>
            <ac:spMk id="4" creationId="{FD955481-B357-A7AD-1B9D-D9B711AAF500}"/>
          </ac:spMkLst>
        </pc:spChg>
      </pc:sldChg>
      <pc:sldChg chg="del">
        <pc:chgData name="Troch Tomáš, Mgr." userId="96061f39-93c8-4106-b784-4d160b589997" providerId="ADAL" clId="{25B44F3E-4535-49CA-857E-57DE7B2E80FD}" dt="2024-03-25T20:48:12.800" v="127" actId="47"/>
        <pc:sldMkLst>
          <pc:docMk/>
          <pc:sldMk cId="2869421165" sldId="644"/>
        </pc:sldMkLst>
      </pc:sldChg>
      <pc:sldChg chg="del">
        <pc:chgData name="Troch Tomáš, Mgr." userId="96061f39-93c8-4106-b784-4d160b589997" providerId="ADAL" clId="{25B44F3E-4535-49CA-857E-57DE7B2E80FD}" dt="2024-03-25T20:48:16.114" v="128" actId="47"/>
        <pc:sldMkLst>
          <pc:docMk/>
          <pc:sldMk cId="4048384232" sldId="645"/>
        </pc:sldMkLst>
      </pc:sldChg>
      <pc:sldChg chg="del">
        <pc:chgData name="Troch Tomáš, Mgr." userId="96061f39-93c8-4106-b784-4d160b589997" providerId="ADAL" clId="{25B44F3E-4535-49CA-857E-57DE7B2E80FD}" dt="2024-03-25T20:48:16.114" v="128" actId="47"/>
        <pc:sldMkLst>
          <pc:docMk/>
          <pc:sldMk cId="2370008577" sldId="646"/>
        </pc:sldMkLst>
      </pc:sldChg>
      <pc:sldChg chg="del">
        <pc:chgData name="Troch Tomáš, Mgr." userId="96061f39-93c8-4106-b784-4d160b589997" providerId="ADAL" clId="{25B44F3E-4535-49CA-857E-57DE7B2E80FD}" dt="2024-03-25T20:48:16.114" v="128" actId="47"/>
        <pc:sldMkLst>
          <pc:docMk/>
          <pc:sldMk cId="2053304741" sldId="647"/>
        </pc:sldMkLst>
      </pc:sldChg>
      <pc:sldChg chg="del">
        <pc:chgData name="Troch Tomáš, Mgr." userId="96061f39-93c8-4106-b784-4d160b589997" providerId="ADAL" clId="{25B44F3E-4535-49CA-857E-57DE7B2E80FD}" dt="2024-03-25T20:48:16.114" v="128" actId="47"/>
        <pc:sldMkLst>
          <pc:docMk/>
          <pc:sldMk cId="2914327527" sldId="648"/>
        </pc:sldMkLst>
      </pc:sldChg>
      <pc:sldChg chg="del">
        <pc:chgData name="Troch Tomáš, Mgr." userId="96061f39-93c8-4106-b784-4d160b589997" providerId="ADAL" clId="{25B44F3E-4535-49CA-857E-57DE7B2E80FD}" dt="2024-03-25T20:48:16.114" v="128" actId="47"/>
        <pc:sldMkLst>
          <pc:docMk/>
          <pc:sldMk cId="2086400530" sldId="649"/>
        </pc:sldMkLst>
      </pc:sldChg>
      <pc:sldChg chg="del">
        <pc:chgData name="Troch Tomáš, Mgr." userId="96061f39-93c8-4106-b784-4d160b589997" providerId="ADAL" clId="{25B44F3E-4535-49CA-857E-57DE7B2E80FD}" dt="2024-03-25T20:48:16.114" v="128" actId="47"/>
        <pc:sldMkLst>
          <pc:docMk/>
          <pc:sldMk cId="2298442830" sldId="650"/>
        </pc:sldMkLst>
      </pc:sldChg>
      <pc:sldChg chg="modSp new del mod">
        <pc:chgData name="Troch Tomáš, Mgr." userId="96061f39-93c8-4106-b784-4d160b589997" providerId="ADAL" clId="{25B44F3E-4535-49CA-857E-57DE7B2E80FD}" dt="2024-03-25T20:48:09.500" v="125" actId="2696"/>
        <pc:sldMkLst>
          <pc:docMk/>
          <pc:sldMk cId="66109974" sldId="651"/>
        </pc:sldMkLst>
        <pc:spChg chg="mod">
          <ac:chgData name="Troch Tomáš, Mgr." userId="96061f39-93c8-4106-b784-4d160b589997" providerId="ADAL" clId="{25B44F3E-4535-49CA-857E-57DE7B2E80FD}" dt="2024-03-25T20:48:05.848" v="124" actId="20577"/>
          <ac:spMkLst>
            <pc:docMk/>
            <pc:sldMk cId="66109974" sldId="651"/>
            <ac:spMk id="2" creationId="{01837FB4-2E00-1E8E-9EF8-6A1FF40914AB}"/>
          </ac:spMkLst>
        </pc:spChg>
      </pc:sldChg>
      <pc:sldChg chg="modSp new mod">
        <pc:chgData name="Troch Tomáš, Mgr." userId="96061f39-93c8-4106-b784-4d160b589997" providerId="ADAL" clId="{25B44F3E-4535-49CA-857E-57DE7B2E80FD}" dt="2024-03-25T21:39:10.982" v="787" actId="20577"/>
        <pc:sldMkLst>
          <pc:docMk/>
          <pc:sldMk cId="516228752" sldId="651"/>
        </pc:sldMkLst>
        <pc:spChg chg="mod">
          <ac:chgData name="Troch Tomáš, Mgr." userId="96061f39-93c8-4106-b784-4d160b589997" providerId="ADAL" clId="{25B44F3E-4535-49CA-857E-57DE7B2E80FD}" dt="2024-03-25T20:48:24.880" v="153" actId="20577"/>
          <ac:spMkLst>
            <pc:docMk/>
            <pc:sldMk cId="516228752" sldId="651"/>
            <ac:spMk id="2" creationId="{7D33E893-18C8-4563-F327-21D760FE6FE7}"/>
          </ac:spMkLst>
        </pc:spChg>
        <pc:spChg chg="mod">
          <ac:chgData name="Troch Tomáš, Mgr." userId="96061f39-93c8-4106-b784-4d160b589997" providerId="ADAL" clId="{25B44F3E-4535-49CA-857E-57DE7B2E80FD}" dt="2024-03-25T21:39:10.982" v="787" actId="20577"/>
          <ac:spMkLst>
            <pc:docMk/>
            <pc:sldMk cId="516228752" sldId="651"/>
            <ac:spMk id="3" creationId="{A6BE4563-601B-FDA3-B6F8-CAD976FF90D9}"/>
          </ac:spMkLst>
        </pc:spChg>
      </pc:sldChg>
      <pc:sldChg chg="modSp new mod">
        <pc:chgData name="Troch Tomáš, Mgr." userId="96061f39-93c8-4106-b784-4d160b589997" providerId="ADAL" clId="{25B44F3E-4535-49CA-857E-57DE7B2E80FD}" dt="2024-03-25T21:59:38.767" v="1532" actId="20577"/>
        <pc:sldMkLst>
          <pc:docMk/>
          <pc:sldMk cId="1195803303" sldId="652"/>
        </pc:sldMkLst>
        <pc:spChg chg="mod">
          <ac:chgData name="Troch Tomáš, Mgr." userId="96061f39-93c8-4106-b784-4d160b589997" providerId="ADAL" clId="{25B44F3E-4535-49CA-857E-57DE7B2E80FD}" dt="2024-03-25T21:53:22.081" v="1367" actId="20577"/>
          <ac:spMkLst>
            <pc:docMk/>
            <pc:sldMk cId="1195803303" sldId="652"/>
            <ac:spMk id="2" creationId="{1EB072C4-1D7E-5CAE-D290-32CD56186C90}"/>
          </ac:spMkLst>
        </pc:spChg>
        <pc:spChg chg="mod">
          <ac:chgData name="Troch Tomáš, Mgr." userId="96061f39-93c8-4106-b784-4d160b589997" providerId="ADAL" clId="{25B44F3E-4535-49CA-857E-57DE7B2E80FD}" dt="2024-03-25T21:59:38.767" v="1532" actId="20577"/>
          <ac:spMkLst>
            <pc:docMk/>
            <pc:sldMk cId="1195803303" sldId="652"/>
            <ac:spMk id="3" creationId="{7D26CD48-9BC0-92EC-D86E-6897A3E46F61}"/>
          </ac:spMkLst>
        </pc:spChg>
      </pc:sldChg>
      <pc:sldChg chg="modSp new mod">
        <pc:chgData name="Troch Tomáš, Mgr." userId="96061f39-93c8-4106-b784-4d160b589997" providerId="ADAL" clId="{25B44F3E-4535-49CA-857E-57DE7B2E80FD}" dt="2024-03-25T22:48:48.951" v="3340" actId="20577"/>
        <pc:sldMkLst>
          <pc:docMk/>
          <pc:sldMk cId="3843946621" sldId="653"/>
        </pc:sldMkLst>
        <pc:spChg chg="mod">
          <ac:chgData name="Troch Tomáš, Mgr." userId="96061f39-93c8-4106-b784-4d160b589997" providerId="ADAL" clId="{25B44F3E-4535-49CA-857E-57DE7B2E80FD}" dt="2024-03-25T22:00:27.412" v="1534"/>
          <ac:spMkLst>
            <pc:docMk/>
            <pc:sldMk cId="3843946621" sldId="653"/>
            <ac:spMk id="2" creationId="{F61EC07F-3895-07C9-0325-20EA6BDF239D}"/>
          </ac:spMkLst>
        </pc:spChg>
        <pc:spChg chg="mod">
          <ac:chgData name="Troch Tomáš, Mgr." userId="96061f39-93c8-4106-b784-4d160b589997" providerId="ADAL" clId="{25B44F3E-4535-49CA-857E-57DE7B2E80FD}" dt="2024-03-25T22:48:48.951" v="3340" actId="20577"/>
          <ac:spMkLst>
            <pc:docMk/>
            <pc:sldMk cId="3843946621" sldId="653"/>
            <ac:spMk id="3" creationId="{BCD4847A-E550-A085-5FBF-678840A6ABCA}"/>
          </ac:spMkLst>
        </pc:spChg>
      </pc:sldChg>
      <pc:sldChg chg="modSp new mod">
        <pc:chgData name="Troch Tomáš, Mgr." userId="96061f39-93c8-4106-b784-4d160b589997" providerId="ADAL" clId="{25B44F3E-4535-49CA-857E-57DE7B2E80FD}" dt="2024-03-25T22:11:52.862" v="2072" actId="20577"/>
        <pc:sldMkLst>
          <pc:docMk/>
          <pc:sldMk cId="2687720096" sldId="654"/>
        </pc:sldMkLst>
        <pc:spChg chg="mod">
          <ac:chgData name="Troch Tomáš, Mgr." userId="96061f39-93c8-4106-b784-4d160b589997" providerId="ADAL" clId="{25B44F3E-4535-49CA-857E-57DE7B2E80FD}" dt="2024-03-25T22:08:05.677" v="1837" actId="20577"/>
          <ac:spMkLst>
            <pc:docMk/>
            <pc:sldMk cId="2687720096" sldId="654"/>
            <ac:spMk id="2" creationId="{43C683BD-8F26-6E43-7F4F-209E5376BD41}"/>
          </ac:spMkLst>
        </pc:spChg>
        <pc:spChg chg="mod">
          <ac:chgData name="Troch Tomáš, Mgr." userId="96061f39-93c8-4106-b784-4d160b589997" providerId="ADAL" clId="{25B44F3E-4535-49CA-857E-57DE7B2E80FD}" dt="2024-03-25T22:11:52.862" v="2072" actId="20577"/>
          <ac:spMkLst>
            <pc:docMk/>
            <pc:sldMk cId="2687720096" sldId="654"/>
            <ac:spMk id="3" creationId="{8D53902F-D681-5891-E047-17CD05535DF6}"/>
          </ac:spMkLst>
        </pc:spChg>
      </pc:sldChg>
      <pc:sldChg chg="modSp new mod">
        <pc:chgData name="Troch Tomáš, Mgr." userId="96061f39-93c8-4106-b784-4d160b589997" providerId="ADAL" clId="{25B44F3E-4535-49CA-857E-57DE7B2E80FD}" dt="2024-03-25T22:33:30.830" v="2589" actId="20577"/>
        <pc:sldMkLst>
          <pc:docMk/>
          <pc:sldMk cId="2703570931" sldId="655"/>
        </pc:sldMkLst>
        <pc:spChg chg="mod">
          <ac:chgData name="Troch Tomáš, Mgr." userId="96061f39-93c8-4106-b784-4d160b589997" providerId="ADAL" clId="{25B44F3E-4535-49CA-857E-57DE7B2E80FD}" dt="2024-03-25T22:15:05.878" v="2084" actId="20577"/>
          <ac:spMkLst>
            <pc:docMk/>
            <pc:sldMk cId="2703570931" sldId="655"/>
            <ac:spMk id="2" creationId="{D38BED4A-12A3-EAA4-1748-D0B44A3B0A0A}"/>
          </ac:spMkLst>
        </pc:spChg>
        <pc:spChg chg="mod">
          <ac:chgData name="Troch Tomáš, Mgr." userId="96061f39-93c8-4106-b784-4d160b589997" providerId="ADAL" clId="{25B44F3E-4535-49CA-857E-57DE7B2E80FD}" dt="2024-03-25T22:33:30.830" v="2589" actId="20577"/>
          <ac:spMkLst>
            <pc:docMk/>
            <pc:sldMk cId="2703570931" sldId="655"/>
            <ac:spMk id="3" creationId="{ADF4B27A-680B-09FE-72EC-5D53E4DA4697}"/>
          </ac:spMkLst>
        </pc:spChg>
      </pc:sldChg>
      <pc:sldChg chg="modSp new mod">
        <pc:chgData name="Troch Tomáš, Mgr." userId="96061f39-93c8-4106-b784-4d160b589997" providerId="ADAL" clId="{25B44F3E-4535-49CA-857E-57DE7B2E80FD}" dt="2024-03-25T22:48:16.886" v="3294" actId="20577"/>
        <pc:sldMkLst>
          <pc:docMk/>
          <pc:sldMk cId="1127949175" sldId="656"/>
        </pc:sldMkLst>
        <pc:spChg chg="mod">
          <ac:chgData name="Troch Tomáš, Mgr." userId="96061f39-93c8-4106-b784-4d160b589997" providerId="ADAL" clId="{25B44F3E-4535-49CA-857E-57DE7B2E80FD}" dt="2024-03-25T22:36:36.237" v="2622" actId="20577"/>
          <ac:spMkLst>
            <pc:docMk/>
            <pc:sldMk cId="1127949175" sldId="656"/>
            <ac:spMk id="2" creationId="{CC9C43D8-9C38-1A19-C021-9935F59AB135}"/>
          </ac:spMkLst>
        </pc:spChg>
        <pc:spChg chg="mod">
          <ac:chgData name="Troch Tomáš, Mgr." userId="96061f39-93c8-4106-b784-4d160b589997" providerId="ADAL" clId="{25B44F3E-4535-49CA-857E-57DE7B2E80FD}" dt="2024-03-25T22:48:16.886" v="3294" actId="20577"/>
          <ac:spMkLst>
            <pc:docMk/>
            <pc:sldMk cId="1127949175" sldId="656"/>
            <ac:spMk id="3" creationId="{207ED60A-C45A-CB72-04DB-002749F6319F}"/>
          </ac:spMkLst>
        </pc:spChg>
      </pc:sldChg>
      <pc:sldChg chg="modSp new mod">
        <pc:chgData name="Troch Tomáš, Mgr." userId="96061f39-93c8-4106-b784-4d160b589997" providerId="ADAL" clId="{25B44F3E-4535-49CA-857E-57DE7B2E80FD}" dt="2024-03-25T22:52:15.705" v="3472" actId="6549"/>
        <pc:sldMkLst>
          <pc:docMk/>
          <pc:sldMk cId="675530680" sldId="657"/>
        </pc:sldMkLst>
        <pc:spChg chg="mod">
          <ac:chgData name="Troch Tomáš, Mgr." userId="96061f39-93c8-4106-b784-4d160b589997" providerId="ADAL" clId="{25B44F3E-4535-49CA-857E-57DE7B2E80FD}" dt="2024-03-25T22:46:16.735" v="3099" actId="20577"/>
          <ac:spMkLst>
            <pc:docMk/>
            <pc:sldMk cId="675530680" sldId="657"/>
            <ac:spMk id="2" creationId="{BB6F309C-9ED1-7FFE-D587-29662DFE142B}"/>
          </ac:spMkLst>
        </pc:spChg>
        <pc:spChg chg="mod">
          <ac:chgData name="Troch Tomáš, Mgr." userId="96061f39-93c8-4106-b784-4d160b589997" providerId="ADAL" clId="{25B44F3E-4535-49CA-857E-57DE7B2E80FD}" dt="2024-03-25T22:52:15.705" v="3472" actId="6549"/>
          <ac:spMkLst>
            <pc:docMk/>
            <pc:sldMk cId="675530680" sldId="657"/>
            <ac:spMk id="3" creationId="{8C0F4190-CF42-CF1C-7550-EB495EDAE923}"/>
          </ac:spMkLst>
        </pc:spChg>
      </pc:sldChg>
      <pc:sldChg chg="modSp new mod">
        <pc:chgData name="Troch Tomáš, Mgr." userId="96061f39-93c8-4106-b784-4d160b589997" providerId="ADAL" clId="{25B44F3E-4535-49CA-857E-57DE7B2E80FD}" dt="2024-03-25T22:56:21.672" v="3855" actId="20577"/>
        <pc:sldMkLst>
          <pc:docMk/>
          <pc:sldMk cId="2537453683" sldId="658"/>
        </pc:sldMkLst>
        <pc:spChg chg="mod">
          <ac:chgData name="Troch Tomáš, Mgr." userId="96061f39-93c8-4106-b784-4d160b589997" providerId="ADAL" clId="{25B44F3E-4535-49CA-857E-57DE7B2E80FD}" dt="2024-03-25T22:52:49.564" v="3489" actId="20577"/>
          <ac:spMkLst>
            <pc:docMk/>
            <pc:sldMk cId="2537453683" sldId="658"/>
            <ac:spMk id="2" creationId="{CB09167D-1520-977B-B73F-528FE79E2E0D}"/>
          </ac:spMkLst>
        </pc:spChg>
        <pc:spChg chg="mod">
          <ac:chgData name="Troch Tomáš, Mgr." userId="96061f39-93c8-4106-b784-4d160b589997" providerId="ADAL" clId="{25B44F3E-4535-49CA-857E-57DE7B2E80FD}" dt="2024-03-25T22:56:21.672" v="3855" actId="20577"/>
          <ac:spMkLst>
            <pc:docMk/>
            <pc:sldMk cId="2537453683" sldId="658"/>
            <ac:spMk id="3" creationId="{8514F506-A4F6-0AFD-BF05-A80C105794CD}"/>
          </ac:spMkLst>
        </pc:spChg>
      </pc:sldChg>
    </pc:docChg>
  </pc:docChgLst>
  <pc:docChgLst>
    <pc:chgData name="Troch Tomáš, Mgr." userId="96061f39-93c8-4106-b784-4d160b589997" providerId="ADAL" clId="{A6AD56E0-39DF-4370-9114-B1CDA2F7231E}"/>
    <pc:docChg chg="undo custSel addSld delSld modSld sldOrd">
      <pc:chgData name="Troch Tomáš, Mgr." userId="96061f39-93c8-4106-b784-4d160b589997" providerId="ADAL" clId="{A6AD56E0-39DF-4370-9114-B1CDA2F7231E}" dt="2025-03-24T13:51:21.835" v="1294" actId="1076"/>
      <pc:docMkLst>
        <pc:docMk/>
      </pc:docMkLst>
      <pc:sldChg chg="modSp mod">
        <pc:chgData name="Troch Tomáš, Mgr." userId="96061f39-93c8-4106-b784-4d160b589997" providerId="ADAL" clId="{A6AD56E0-39DF-4370-9114-B1CDA2F7231E}" dt="2025-03-18T11:51:25.251" v="2" actId="20577"/>
        <pc:sldMkLst>
          <pc:docMk/>
          <pc:sldMk cId="1027171001" sldId="342"/>
        </pc:sldMkLst>
        <pc:spChg chg="mod">
          <ac:chgData name="Troch Tomáš, Mgr." userId="96061f39-93c8-4106-b784-4d160b589997" providerId="ADAL" clId="{A6AD56E0-39DF-4370-9114-B1CDA2F7231E}" dt="2025-03-18T11:51:10.214" v="0" actId="20577"/>
          <ac:spMkLst>
            <pc:docMk/>
            <pc:sldMk cId="1027171001" sldId="342"/>
            <ac:spMk id="2" creationId="{A67F24B9-C115-4426-BF09-7FC07A8406E2}"/>
          </ac:spMkLst>
        </pc:spChg>
        <pc:spChg chg="mod">
          <ac:chgData name="Troch Tomáš, Mgr." userId="96061f39-93c8-4106-b784-4d160b589997" providerId="ADAL" clId="{A6AD56E0-39DF-4370-9114-B1CDA2F7231E}" dt="2025-03-18T11:51:25.251" v="2" actId="20577"/>
          <ac:spMkLst>
            <pc:docMk/>
            <pc:sldMk cId="1027171001" sldId="342"/>
            <ac:spMk id="4" creationId="{FD955481-B357-A7AD-1B9D-D9B711AAF500}"/>
          </ac:spMkLst>
        </pc:spChg>
      </pc:sldChg>
      <pc:sldChg chg="modSp mod">
        <pc:chgData name="Troch Tomáš, Mgr." userId="96061f39-93c8-4106-b784-4d160b589997" providerId="ADAL" clId="{A6AD56E0-39DF-4370-9114-B1CDA2F7231E}" dt="2025-03-20T10:11:18.374" v="824" actId="20577"/>
        <pc:sldMkLst>
          <pc:docMk/>
          <pc:sldMk cId="516228752" sldId="651"/>
        </pc:sldMkLst>
        <pc:spChg chg="mod">
          <ac:chgData name="Troch Tomáš, Mgr." userId="96061f39-93c8-4106-b784-4d160b589997" providerId="ADAL" clId="{A6AD56E0-39DF-4370-9114-B1CDA2F7231E}" dt="2025-03-18T12:03:06.125" v="26" actId="20577"/>
          <ac:spMkLst>
            <pc:docMk/>
            <pc:sldMk cId="516228752" sldId="651"/>
            <ac:spMk id="2" creationId="{7D33E893-18C8-4563-F327-21D760FE6FE7}"/>
          </ac:spMkLst>
        </pc:spChg>
        <pc:spChg chg="mod">
          <ac:chgData name="Troch Tomáš, Mgr." userId="96061f39-93c8-4106-b784-4d160b589997" providerId="ADAL" clId="{A6AD56E0-39DF-4370-9114-B1CDA2F7231E}" dt="2025-03-20T10:11:18.374" v="824" actId="20577"/>
          <ac:spMkLst>
            <pc:docMk/>
            <pc:sldMk cId="516228752" sldId="651"/>
            <ac:spMk id="3" creationId="{A6BE4563-601B-FDA3-B6F8-CAD976FF90D9}"/>
          </ac:spMkLst>
        </pc:spChg>
      </pc:sldChg>
      <pc:sldChg chg="del">
        <pc:chgData name="Troch Tomáš, Mgr." userId="96061f39-93c8-4106-b784-4d160b589997" providerId="ADAL" clId="{A6AD56E0-39DF-4370-9114-B1CDA2F7231E}" dt="2025-03-18T12:25:37.660" v="768" actId="47"/>
        <pc:sldMkLst>
          <pc:docMk/>
          <pc:sldMk cId="1195803303" sldId="652"/>
        </pc:sldMkLst>
      </pc:sldChg>
      <pc:sldChg chg="del">
        <pc:chgData name="Troch Tomáš, Mgr." userId="96061f39-93c8-4106-b784-4d160b589997" providerId="ADAL" clId="{A6AD56E0-39DF-4370-9114-B1CDA2F7231E}" dt="2025-03-18T12:25:37.660" v="768" actId="47"/>
        <pc:sldMkLst>
          <pc:docMk/>
          <pc:sldMk cId="3843946621" sldId="653"/>
        </pc:sldMkLst>
      </pc:sldChg>
      <pc:sldChg chg="del">
        <pc:chgData name="Troch Tomáš, Mgr." userId="96061f39-93c8-4106-b784-4d160b589997" providerId="ADAL" clId="{A6AD56E0-39DF-4370-9114-B1CDA2F7231E}" dt="2025-03-18T12:25:37.660" v="768" actId="47"/>
        <pc:sldMkLst>
          <pc:docMk/>
          <pc:sldMk cId="2687720096" sldId="654"/>
        </pc:sldMkLst>
      </pc:sldChg>
      <pc:sldChg chg="del">
        <pc:chgData name="Troch Tomáš, Mgr." userId="96061f39-93c8-4106-b784-4d160b589997" providerId="ADAL" clId="{A6AD56E0-39DF-4370-9114-B1CDA2F7231E}" dt="2025-03-18T12:25:37.660" v="768" actId="47"/>
        <pc:sldMkLst>
          <pc:docMk/>
          <pc:sldMk cId="2703570931" sldId="655"/>
        </pc:sldMkLst>
      </pc:sldChg>
      <pc:sldChg chg="del">
        <pc:chgData name="Troch Tomáš, Mgr." userId="96061f39-93c8-4106-b784-4d160b589997" providerId="ADAL" clId="{A6AD56E0-39DF-4370-9114-B1CDA2F7231E}" dt="2025-03-18T12:25:37.660" v="768" actId="47"/>
        <pc:sldMkLst>
          <pc:docMk/>
          <pc:sldMk cId="1127949175" sldId="656"/>
        </pc:sldMkLst>
      </pc:sldChg>
      <pc:sldChg chg="del">
        <pc:chgData name="Troch Tomáš, Mgr." userId="96061f39-93c8-4106-b784-4d160b589997" providerId="ADAL" clId="{A6AD56E0-39DF-4370-9114-B1CDA2F7231E}" dt="2025-03-18T12:25:37.660" v="768" actId="47"/>
        <pc:sldMkLst>
          <pc:docMk/>
          <pc:sldMk cId="675530680" sldId="657"/>
        </pc:sldMkLst>
      </pc:sldChg>
      <pc:sldChg chg="del">
        <pc:chgData name="Troch Tomáš, Mgr." userId="96061f39-93c8-4106-b784-4d160b589997" providerId="ADAL" clId="{A6AD56E0-39DF-4370-9114-B1CDA2F7231E}" dt="2025-03-18T12:25:37.660" v="768" actId="47"/>
        <pc:sldMkLst>
          <pc:docMk/>
          <pc:sldMk cId="2537453683" sldId="658"/>
        </pc:sldMkLst>
      </pc:sldChg>
      <pc:sldChg chg="modSp add mod">
        <pc:chgData name="Troch Tomáš, Mgr." userId="96061f39-93c8-4106-b784-4d160b589997" providerId="ADAL" clId="{A6AD56E0-39DF-4370-9114-B1CDA2F7231E}" dt="2025-03-18T12:24:42.717" v="767" actId="20577"/>
        <pc:sldMkLst>
          <pc:docMk/>
          <pc:sldMk cId="1050977266" sldId="659"/>
        </pc:sldMkLst>
        <pc:spChg chg="mod">
          <ac:chgData name="Troch Tomáš, Mgr." userId="96061f39-93c8-4106-b784-4d160b589997" providerId="ADAL" clId="{A6AD56E0-39DF-4370-9114-B1CDA2F7231E}" dt="2025-03-18T12:24:42.717" v="767" actId="20577"/>
          <ac:spMkLst>
            <pc:docMk/>
            <pc:sldMk cId="1050977266" sldId="659"/>
            <ac:spMk id="3" creationId="{A6BE4563-601B-FDA3-B6F8-CAD976FF90D9}"/>
          </ac:spMkLst>
        </pc:spChg>
      </pc:sldChg>
      <pc:sldChg chg="modSp new del mod">
        <pc:chgData name="Troch Tomáš, Mgr." userId="96061f39-93c8-4106-b784-4d160b589997" providerId="ADAL" clId="{A6AD56E0-39DF-4370-9114-B1CDA2F7231E}" dt="2025-03-18T12:22:53.024" v="495" actId="2696"/>
        <pc:sldMkLst>
          <pc:docMk/>
          <pc:sldMk cId="4148470225" sldId="659"/>
        </pc:sldMkLst>
        <pc:spChg chg="mod">
          <ac:chgData name="Troch Tomáš, Mgr." userId="96061f39-93c8-4106-b784-4d160b589997" providerId="ADAL" clId="{A6AD56E0-39DF-4370-9114-B1CDA2F7231E}" dt="2025-03-18T12:22:32.875" v="491"/>
          <ac:spMkLst>
            <pc:docMk/>
            <pc:sldMk cId="4148470225" sldId="659"/>
            <ac:spMk id="2" creationId="{79E214A8-618B-4C8A-FFDD-F70D1347CF67}"/>
          </ac:spMkLst>
        </pc:spChg>
        <pc:spChg chg="mod">
          <ac:chgData name="Troch Tomáš, Mgr." userId="96061f39-93c8-4106-b784-4d160b589997" providerId="ADAL" clId="{A6AD56E0-39DF-4370-9114-B1CDA2F7231E}" dt="2025-03-18T12:22:46.684" v="494" actId="20577"/>
          <ac:spMkLst>
            <pc:docMk/>
            <pc:sldMk cId="4148470225" sldId="659"/>
            <ac:spMk id="3" creationId="{4CF083C5-E8B5-E0B4-F024-B4E7812E4B47}"/>
          </ac:spMkLst>
        </pc:spChg>
      </pc:sldChg>
      <pc:sldChg chg="addSp delSp modSp new mod ord">
        <pc:chgData name="Troch Tomáš, Mgr." userId="96061f39-93c8-4106-b784-4d160b589997" providerId="ADAL" clId="{A6AD56E0-39DF-4370-9114-B1CDA2F7231E}" dt="2025-03-24T13:51:21.835" v="1294" actId="1076"/>
        <pc:sldMkLst>
          <pc:docMk/>
          <pc:sldMk cId="1811689282" sldId="660"/>
        </pc:sldMkLst>
        <pc:spChg chg="mod">
          <ac:chgData name="Troch Tomáš, Mgr." userId="96061f39-93c8-4106-b784-4d160b589997" providerId="ADAL" clId="{A6AD56E0-39DF-4370-9114-B1CDA2F7231E}" dt="2025-03-24T13:46:32.127" v="1273" actId="20577"/>
          <ac:spMkLst>
            <pc:docMk/>
            <pc:sldMk cId="1811689282" sldId="660"/>
            <ac:spMk id="2" creationId="{BE90DD55-F235-263C-21B1-945D8717F3E7}"/>
          </ac:spMkLst>
        </pc:spChg>
        <pc:spChg chg="add del mod">
          <ac:chgData name="Troch Tomáš, Mgr." userId="96061f39-93c8-4106-b784-4d160b589997" providerId="ADAL" clId="{A6AD56E0-39DF-4370-9114-B1CDA2F7231E}" dt="2025-03-24T12:51:09.565" v="1264" actId="20577"/>
          <ac:spMkLst>
            <pc:docMk/>
            <pc:sldMk cId="1811689282" sldId="660"/>
            <ac:spMk id="3" creationId="{F7F3F108-2946-DBF1-3A84-0EB215B1B3BC}"/>
          </ac:spMkLst>
        </pc:spChg>
        <pc:graphicFrameChg chg="add mod">
          <ac:chgData name="Troch Tomáš, Mgr." userId="96061f39-93c8-4106-b784-4d160b589997" providerId="ADAL" clId="{A6AD56E0-39DF-4370-9114-B1CDA2F7231E}" dt="2025-03-24T12:46:07.024" v="887"/>
          <ac:graphicFrameMkLst>
            <pc:docMk/>
            <pc:sldMk cId="1811689282" sldId="660"/>
            <ac:graphicFrameMk id="4" creationId="{83E84424-A5D1-D5F4-7252-BBF178DCA12B}"/>
          </ac:graphicFrameMkLst>
        </pc:graphicFrameChg>
        <pc:graphicFrameChg chg="add del mod modGraphic">
          <ac:chgData name="Troch Tomáš, Mgr." userId="96061f39-93c8-4106-b784-4d160b589997" providerId="ADAL" clId="{A6AD56E0-39DF-4370-9114-B1CDA2F7231E}" dt="2025-03-24T13:51:11.960" v="1292" actId="478"/>
          <ac:graphicFrameMkLst>
            <pc:docMk/>
            <pc:sldMk cId="1811689282" sldId="660"/>
            <ac:graphicFrameMk id="5" creationId="{50F0B9B2-E567-AF7B-0B43-5664EABF326D}"/>
          </ac:graphicFrameMkLst>
        </pc:graphicFrameChg>
        <pc:graphicFrameChg chg="add mod">
          <ac:chgData name="Troch Tomáš, Mgr." userId="96061f39-93c8-4106-b784-4d160b589997" providerId="ADAL" clId="{A6AD56E0-39DF-4370-9114-B1CDA2F7231E}" dt="2025-03-24T13:51:21.835" v="1294" actId="1076"/>
          <ac:graphicFrameMkLst>
            <pc:docMk/>
            <pc:sldMk cId="1811689282" sldId="660"/>
            <ac:graphicFrameMk id="6" creationId="{F53B4402-B92F-D314-6FC6-B74B35B8F19A}"/>
          </ac:graphicFrameMkLst>
        </pc:graphicFrameChg>
      </pc:sldChg>
      <pc:sldChg chg="new del">
        <pc:chgData name="Troch Tomáš, Mgr." userId="96061f39-93c8-4106-b784-4d160b589997" providerId="ADAL" clId="{A6AD56E0-39DF-4370-9114-B1CDA2F7231E}" dt="2025-03-24T12:44:42.832" v="826" actId="680"/>
        <pc:sldMkLst>
          <pc:docMk/>
          <pc:sldMk cId="2866692335" sldId="660"/>
        </pc:sldMkLst>
      </pc:sldChg>
      <pc:sldChg chg="addSp delSp modSp new mod">
        <pc:chgData name="Troch Tomáš, Mgr." userId="96061f39-93c8-4106-b784-4d160b589997" providerId="ADAL" clId="{A6AD56E0-39DF-4370-9114-B1CDA2F7231E}" dt="2025-03-24T13:48:02.453" v="1291"/>
        <pc:sldMkLst>
          <pc:docMk/>
          <pc:sldMk cId="4231042442" sldId="661"/>
        </pc:sldMkLst>
        <pc:spChg chg="mod">
          <ac:chgData name="Troch Tomáš, Mgr." userId="96061f39-93c8-4106-b784-4d160b589997" providerId="ADAL" clId="{A6AD56E0-39DF-4370-9114-B1CDA2F7231E}" dt="2025-03-24T13:46:55.325" v="1288" actId="20577"/>
          <ac:spMkLst>
            <pc:docMk/>
            <pc:sldMk cId="4231042442" sldId="661"/>
            <ac:spMk id="2" creationId="{844D4883-B328-4DDE-216B-C3F48230BA1D}"/>
          </ac:spMkLst>
        </pc:spChg>
        <pc:spChg chg="add del">
          <ac:chgData name="Troch Tomáš, Mgr." userId="96061f39-93c8-4106-b784-4d160b589997" providerId="ADAL" clId="{A6AD56E0-39DF-4370-9114-B1CDA2F7231E}" dt="2025-03-24T13:48:02.453" v="1291"/>
          <ac:spMkLst>
            <pc:docMk/>
            <pc:sldMk cId="4231042442" sldId="661"/>
            <ac:spMk id="3" creationId="{139C8717-A317-35AC-CF6E-9CF9267FCF8D}"/>
          </ac:spMkLst>
        </pc:spChg>
        <pc:graphicFrameChg chg="add mod">
          <ac:chgData name="Troch Tomáš, Mgr." userId="96061f39-93c8-4106-b784-4d160b589997" providerId="ADAL" clId="{A6AD56E0-39DF-4370-9114-B1CDA2F7231E}" dt="2025-03-24T13:47:38.543" v="1290"/>
          <ac:graphicFrameMkLst>
            <pc:docMk/>
            <pc:sldMk cId="4231042442" sldId="661"/>
            <ac:graphicFrameMk id="4" creationId="{C813DB0B-0C67-EEF3-B410-7B76DCE59385}"/>
          </ac:graphicFrameMkLst>
        </pc:graphicFrameChg>
        <pc:graphicFrameChg chg="add mod">
          <ac:chgData name="Troch Tomáš, Mgr." userId="96061f39-93c8-4106-b784-4d160b589997" providerId="ADAL" clId="{A6AD56E0-39DF-4370-9114-B1CDA2F7231E}" dt="2025-03-24T13:48:02.453" v="1291"/>
          <ac:graphicFrameMkLst>
            <pc:docMk/>
            <pc:sldMk cId="4231042442" sldId="661"/>
            <ac:graphicFrameMk id="5" creationId="{2B51F78E-F60B-463C-C5AE-1AC7E01166F2}"/>
          </ac:graphicFrameMkLst>
        </pc:graphicFrameChg>
      </pc:sldChg>
    </pc:docChg>
  </pc:docChgLst>
  <pc:docChgLst>
    <pc:chgData name="Troch Tomáš, Mgr." userId="96061f39-93c8-4106-b784-4d160b589997" providerId="ADAL" clId="{302D73EE-91CC-4206-9373-39D9CAB51923}"/>
    <pc:docChg chg="modSld">
      <pc:chgData name="Troch Tomáš, Mgr." userId="96061f39-93c8-4106-b784-4d160b589997" providerId="ADAL" clId="{302D73EE-91CC-4206-9373-39D9CAB51923}" dt="2024-03-26T11:24:13.836" v="13" actId="20577"/>
      <pc:docMkLst>
        <pc:docMk/>
      </pc:docMkLst>
      <pc:sldChg chg="modSp mod">
        <pc:chgData name="Troch Tomáš, Mgr." userId="96061f39-93c8-4106-b784-4d160b589997" providerId="ADAL" clId="{302D73EE-91CC-4206-9373-39D9CAB51923}" dt="2024-03-26T11:24:13.836" v="13" actId="20577"/>
        <pc:sldMkLst>
          <pc:docMk/>
          <pc:sldMk cId="516228752" sldId="651"/>
        </pc:sldMkLst>
        <pc:spChg chg="mod">
          <ac:chgData name="Troch Tomáš, Mgr." userId="96061f39-93c8-4106-b784-4d160b589997" providerId="ADAL" clId="{302D73EE-91CC-4206-9373-39D9CAB51923}" dt="2024-03-26T11:24:13.836" v="13" actId="20577"/>
          <ac:spMkLst>
            <pc:docMk/>
            <pc:sldMk cId="516228752" sldId="651"/>
            <ac:spMk id="3" creationId="{A6BE4563-601B-FDA3-B6F8-CAD976FF90D9}"/>
          </ac:spMkLst>
        </pc:spChg>
      </pc:sldChg>
    </pc:docChg>
  </pc:docChgLst>
  <pc:docChgLst>
    <pc:chgData name="Troch Tomáš, Mgr." userId="96061f39-93c8-4106-b784-4d160b589997" providerId="ADAL" clId="{D5DBBCBB-B9DE-4DB0-BF18-A56B8F194855}"/>
    <pc:docChg chg="undo custSel addSld delSld modSld sldOrd">
      <pc:chgData name="Troch Tomáš, Mgr." userId="96061f39-93c8-4106-b784-4d160b589997" providerId="ADAL" clId="{D5DBBCBB-B9DE-4DB0-BF18-A56B8F194855}" dt="2024-03-17T20:40:01.289" v="3162" actId="2696"/>
      <pc:docMkLst>
        <pc:docMk/>
      </pc:docMkLst>
      <pc:sldChg chg="modSp mod">
        <pc:chgData name="Troch Tomáš, Mgr." userId="96061f39-93c8-4106-b784-4d160b589997" providerId="ADAL" clId="{D5DBBCBB-B9DE-4DB0-BF18-A56B8F194855}" dt="2024-03-17T18:17:21.825" v="47" actId="404"/>
        <pc:sldMkLst>
          <pc:docMk/>
          <pc:sldMk cId="1027171001" sldId="342"/>
        </pc:sldMkLst>
        <pc:spChg chg="mod">
          <ac:chgData name="Troch Tomáš, Mgr." userId="96061f39-93c8-4106-b784-4d160b589997" providerId="ADAL" clId="{D5DBBCBB-B9DE-4DB0-BF18-A56B8F194855}" dt="2024-03-17T18:17:21.825" v="47" actId="404"/>
          <ac:spMkLst>
            <pc:docMk/>
            <pc:sldMk cId="1027171001" sldId="342"/>
            <ac:spMk id="2" creationId="{A67F24B9-C115-4426-BF09-7FC07A8406E2}"/>
          </ac:spMkLst>
        </pc:spChg>
      </pc:sldChg>
      <pc:sldChg chg="modSp mod">
        <pc:chgData name="Troch Tomáš, Mgr." userId="96061f39-93c8-4106-b784-4d160b589997" providerId="ADAL" clId="{D5DBBCBB-B9DE-4DB0-BF18-A56B8F194855}" dt="2024-03-17T19:07:22.617" v="723" actId="20577"/>
        <pc:sldMkLst>
          <pc:docMk/>
          <pc:sldMk cId="2869421165" sldId="644"/>
        </pc:sldMkLst>
        <pc:spChg chg="mod">
          <ac:chgData name="Troch Tomáš, Mgr." userId="96061f39-93c8-4106-b784-4d160b589997" providerId="ADAL" clId="{D5DBBCBB-B9DE-4DB0-BF18-A56B8F194855}" dt="2024-03-17T18:17:50.521" v="89" actId="20577"/>
          <ac:spMkLst>
            <pc:docMk/>
            <pc:sldMk cId="2869421165" sldId="644"/>
            <ac:spMk id="2" creationId="{54AE9254-A8D5-8EFB-1098-1465F3A5DE5E}"/>
          </ac:spMkLst>
        </pc:spChg>
        <pc:spChg chg="mod">
          <ac:chgData name="Troch Tomáš, Mgr." userId="96061f39-93c8-4106-b784-4d160b589997" providerId="ADAL" clId="{D5DBBCBB-B9DE-4DB0-BF18-A56B8F194855}" dt="2024-03-17T19:07:22.617" v="723" actId="20577"/>
          <ac:spMkLst>
            <pc:docMk/>
            <pc:sldMk cId="2869421165" sldId="644"/>
            <ac:spMk id="7" creationId="{5DFAD3EE-AD00-F27A-FDCF-E8B6944F7939}"/>
          </ac:spMkLst>
        </pc:spChg>
      </pc:sldChg>
      <pc:sldChg chg="modSp mod">
        <pc:chgData name="Troch Tomáš, Mgr." userId="96061f39-93c8-4106-b784-4d160b589997" providerId="ADAL" clId="{D5DBBCBB-B9DE-4DB0-BF18-A56B8F194855}" dt="2024-03-17T19:49:16.167" v="1977" actId="20577"/>
        <pc:sldMkLst>
          <pc:docMk/>
          <pc:sldMk cId="4048384232" sldId="645"/>
        </pc:sldMkLst>
        <pc:spChg chg="mod">
          <ac:chgData name="Troch Tomáš, Mgr." userId="96061f39-93c8-4106-b784-4d160b589997" providerId="ADAL" clId="{D5DBBCBB-B9DE-4DB0-BF18-A56B8F194855}" dt="2024-03-17T19:09:40.377" v="760" actId="20577"/>
          <ac:spMkLst>
            <pc:docMk/>
            <pc:sldMk cId="4048384232" sldId="645"/>
            <ac:spMk id="2" creationId="{87CF607C-F9C7-FC7C-947B-0B479DBB3C5A}"/>
          </ac:spMkLst>
        </pc:spChg>
        <pc:spChg chg="mod">
          <ac:chgData name="Troch Tomáš, Mgr." userId="96061f39-93c8-4106-b784-4d160b589997" providerId="ADAL" clId="{D5DBBCBB-B9DE-4DB0-BF18-A56B8F194855}" dt="2024-03-17T19:49:16.167" v="1977" actId="20577"/>
          <ac:spMkLst>
            <pc:docMk/>
            <pc:sldMk cId="4048384232" sldId="645"/>
            <ac:spMk id="3" creationId="{9A7EB134-0D20-62A5-3F36-CAFC964E2B47}"/>
          </ac:spMkLst>
        </pc:spChg>
      </pc:sldChg>
      <pc:sldChg chg="modSp new mod">
        <pc:chgData name="Troch Tomáš, Mgr." userId="96061f39-93c8-4106-b784-4d160b589997" providerId="ADAL" clId="{D5DBBCBB-B9DE-4DB0-BF18-A56B8F194855}" dt="2024-03-17T19:48:56.339" v="1929" actId="20577"/>
        <pc:sldMkLst>
          <pc:docMk/>
          <pc:sldMk cId="2370008577" sldId="646"/>
        </pc:sldMkLst>
        <pc:spChg chg="mod">
          <ac:chgData name="Troch Tomáš, Mgr." userId="96061f39-93c8-4106-b784-4d160b589997" providerId="ADAL" clId="{D5DBBCBB-B9DE-4DB0-BF18-A56B8F194855}" dt="2024-03-17T19:42:55.423" v="1608" actId="20577"/>
          <ac:spMkLst>
            <pc:docMk/>
            <pc:sldMk cId="2370008577" sldId="646"/>
            <ac:spMk id="2" creationId="{7D5CBF79-FD03-9A81-7B67-A154FD2EA22F}"/>
          </ac:spMkLst>
        </pc:spChg>
        <pc:spChg chg="mod">
          <ac:chgData name="Troch Tomáš, Mgr." userId="96061f39-93c8-4106-b784-4d160b589997" providerId="ADAL" clId="{D5DBBCBB-B9DE-4DB0-BF18-A56B8F194855}" dt="2024-03-17T19:48:56.339" v="1929" actId="20577"/>
          <ac:spMkLst>
            <pc:docMk/>
            <pc:sldMk cId="2370008577" sldId="646"/>
            <ac:spMk id="3" creationId="{6CB40157-309F-1615-8BBC-D9189C6A4860}"/>
          </ac:spMkLst>
        </pc:spChg>
      </pc:sldChg>
      <pc:sldChg chg="addSp delSp modSp new mod ord">
        <pc:chgData name="Troch Tomáš, Mgr." userId="96061f39-93c8-4106-b784-4d160b589997" providerId="ADAL" clId="{D5DBBCBB-B9DE-4DB0-BF18-A56B8F194855}" dt="2024-03-17T20:10:11.487" v="2417"/>
        <pc:sldMkLst>
          <pc:docMk/>
          <pc:sldMk cId="2053304741" sldId="647"/>
        </pc:sldMkLst>
        <pc:spChg chg="mod">
          <ac:chgData name="Troch Tomáš, Mgr." userId="96061f39-93c8-4106-b784-4d160b589997" providerId="ADAL" clId="{D5DBBCBB-B9DE-4DB0-BF18-A56B8F194855}" dt="2024-03-17T19:49:40.945" v="2035" actId="20577"/>
          <ac:spMkLst>
            <pc:docMk/>
            <pc:sldMk cId="2053304741" sldId="647"/>
            <ac:spMk id="2" creationId="{CB4146A2-3D9E-E502-89A6-52FE9516945F}"/>
          </ac:spMkLst>
        </pc:spChg>
        <pc:spChg chg="del">
          <ac:chgData name="Troch Tomáš, Mgr." userId="96061f39-93c8-4106-b784-4d160b589997" providerId="ADAL" clId="{D5DBBCBB-B9DE-4DB0-BF18-A56B8F194855}" dt="2024-03-17T19:50:54.886" v="2036" actId="22"/>
          <ac:spMkLst>
            <pc:docMk/>
            <pc:sldMk cId="2053304741" sldId="647"/>
            <ac:spMk id="3" creationId="{ADD4635C-86E5-9967-8CBA-D73A4482D5B7}"/>
          </ac:spMkLst>
        </pc:spChg>
        <pc:picChg chg="add mod ord">
          <ac:chgData name="Troch Tomáš, Mgr." userId="96061f39-93c8-4106-b784-4d160b589997" providerId="ADAL" clId="{D5DBBCBB-B9DE-4DB0-BF18-A56B8F194855}" dt="2024-03-17T19:50:54.886" v="2036" actId="22"/>
          <ac:picMkLst>
            <pc:docMk/>
            <pc:sldMk cId="2053304741" sldId="647"/>
            <ac:picMk id="5" creationId="{BB23FAE1-619E-2004-A2B9-420D79C9C47C}"/>
          </ac:picMkLst>
        </pc:picChg>
      </pc:sldChg>
      <pc:sldChg chg="addSp delSp modSp new mod modClrScheme chgLayout">
        <pc:chgData name="Troch Tomáš, Mgr." userId="96061f39-93c8-4106-b784-4d160b589997" providerId="ADAL" clId="{D5DBBCBB-B9DE-4DB0-BF18-A56B8F194855}" dt="2024-03-17T20:07:28.527" v="2413" actId="20577"/>
        <pc:sldMkLst>
          <pc:docMk/>
          <pc:sldMk cId="2914327527" sldId="648"/>
        </pc:sldMkLst>
        <pc:spChg chg="mod">
          <ac:chgData name="Troch Tomáš, Mgr." userId="96061f39-93c8-4106-b784-4d160b589997" providerId="ADAL" clId="{D5DBBCBB-B9DE-4DB0-BF18-A56B8F194855}" dt="2024-03-17T20:04:23.150" v="2045" actId="26606"/>
          <ac:spMkLst>
            <pc:docMk/>
            <pc:sldMk cId="2914327527" sldId="648"/>
            <ac:spMk id="2" creationId="{435C1CF5-8100-C716-E2DA-E0EFC7983CAA}"/>
          </ac:spMkLst>
        </pc:spChg>
        <pc:spChg chg="add del mod">
          <ac:chgData name="Troch Tomáš, Mgr." userId="96061f39-93c8-4106-b784-4d160b589997" providerId="ADAL" clId="{D5DBBCBB-B9DE-4DB0-BF18-A56B8F194855}" dt="2024-03-17T20:07:28.527" v="2413" actId="20577"/>
          <ac:spMkLst>
            <pc:docMk/>
            <pc:sldMk cId="2914327527" sldId="648"/>
            <ac:spMk id="3" creationId="{79A7ECD0-E61D-B087-F130-BAC0737F8F80}"/>
          </ac:spMkLst>
        </pc:spChg>
        <pc:spChg chg="add del mod">
          <ac:chgData name="Troch Tomáš, Mgr." userId="96061f39-93c8-4106-b784-4d160b589997" providerId="ADAL" clId="{D5DBBCBB-B9DE-4DB0-BF18-A56B8F194855}" dt="2024-03-17T20:04:21.306" v="2043" actId="26606"/>
          <ac:spMkLst>
            <pc:docMk/>
            <pc:sldMk cId="2914327527" sldId="648"/>
            <ac:spMk id="10" creationId="{8FF4B133-757B-9965-B474-17D6B0F1F283}"/>
          </ac:spMkLst>
        </pc:spChg>
        <pc:picChg chg="add del mod ord">
          <ac:chgData name="Troch Tomáš, Mgr." userId="96061f39-93c8-4106-b784-4d160b589997" providerId="ADAL" clId="{D5DBBCBB-B9DE-4DB0-BF18-A56B8F194855}" dt="2024-03-17T20:04:24.352" v="2046" actId="22"/>
          <ac:picMkLst>
            <pc:docMk/>
            <pc:sldMk cId="2914327527" sldId="648"/>
            <ac:picMk id="5" creationId="{1FA007BA-3D46-5B42-4DC2-197A62443BED}"/>
          </ac:picMkLst>
        </pc:picChg>
        <pc:picChg chg="add mod">
          <ac:chgData name="Troch Tomáš, Mgr." userId="96061f39-93c8-4106-b784-4d160b589997" providerId="ADAL" clId="{D5DBBCBB-B9DE-4DB0-BF18-A56B8F194855}" dt="2024-03-17T20:07:12.176" v="2383" actId="1076"/>
          <ac:picMkLst>
            <pc:docMk/>
            <pc:sldMk cId="2914327527" sldId="648"/>
            <ac:picMk id="7" creationId="{7B6F9656-D668-6167-4750-65EB2064FA92}"/>
          </ac:picMkLst>
        </pc:picChg>
      </pc:sldChg>
      <pc:sldChg chg="addSp modSp new mod">
        <pc:chgData name="Troch Tomáš, Mgr." userId="96061f39-93c8-4106-b784-4d160b589997" providerId="ADAL" clId="{D5DBBCBB-B9DE-4DB0-BF18-A56B8F194855}" dt="2024-03-17T20:31:33.198" v="2978" actId="20577"/>
        <pc:sldMkLst>
          <pc:docMk/>
          <pc:sldMk cId="2086400530" sldId="649"/>
        </pc:sldMkLst>
        <pc:spChg chg="mod">
          <ac:chgData name="Troch Tomáš, Mgr." userId="96061f39-93c8-4106-b784-4d160b589997" providerId="ADAL" clId="{D5DBBCBB-B9DE-4DB0-BF18-A56B8F194855}" dt="2024-03-17T20:15:18.478" v="2512" actId="403"/>
          <ac:spMkLst>
            <pc:docMk/>
            <pc:sldMk cId="2086400530" sldId="649"/>
            <ac:spMk id="2" creationId="{F087C0BA-7B43-1DF3-92DC-1AF517999FCF}"/>
          </ac:spMkLst>
        </pc:spChg>
        <pc:spChg chg="mod">
          <ac:chgData name="Troch Tomáš, Mgr." userId="96061f39-93c8-4106-b784-4d160b589997" providerId="ADAL" clId="{D5DBBCBB-B9DE-4DB0-BF18-A56B8F194855}" dt="2024-03-17T20:31:33.198" v="2978" actId="20577"/>
          <ac:spMkLst>
            <pc:docMk/>
            <pc:sldMk cId="2086400530" sldId="649"/>
            <ac:spMk id="3" creationId="{31E46C7D-777E-041E-21D3-0EFAA34659E7}"/>
          </ac:spMkLst>
        </pc:spChg>
        <pc:graphicFrameChg chg="add mod">
          <ac:chgData name="Troch Tomáš, Mgr." userId="96061f39-93c8-4106-b784-4d160b589997" providerId="ADAL" clId="{D5DBBCBB-B9DE-4DB0-BF18-A56B8F194855}" dt="2024-03-17T20:14:48.079" v="2507"/>
          <ac:graphicFrameMkLst>
            <pc:docMk/>
            <pc:sldMk cId="2086400530" sldId="649"/>
            <ac:graphicFrameMk id="4" creationId="{AEE037AF-AEFF-D73A-9DF9-3F60C8F67F18}"/>
          </ac:graphicFrameMkLst>
        </pc:graphicFrameChg>
        <pc:graphicFrameChg chg="add mod modGraphic">
          <ac:chgData name="Troch Tomáš, Mgr." userId="96061f39-93c8-4106-b784-4d160b589997" providerId="ADAL" clId="{D5DBBCBB-B9DE-4DB0-BF18-A56B8F194855}" dt="2024-03-17T20:16:05.934" v="2525" actId="20577"/>
          <ac:graphicFrameMkLst>
            <pc:docMk/>
            <pc:sldMk cId="2086400530" sldId="649"/>
            <ac:graphicFrameMk id="5" creationId="{7CA84DEC-8342-EA7A-9390-46EAED45A7C5}"/>
          </ac:graphicFrameMkLst>
        </pc:graphicFrameChg>
      </pc:sldChg>
      <pc:sldChg chg="addSp modSp new mod">
        <pc:chgData name="Troch Tomáš, Mgr." userId="96061f39-93c8-4106-b784-4d160b589997" providerId="ADAL" clId="{D5DBBCBB-B9DE-4DB0-BF18-A56B8F194855}" dt="2024-03-17T20:36:14.651" v="3079" actId="1076"/>
        <pc:sldMkLst>
          <pc:docMk/>
          <pc:sldMk cId="2298442830" sldId="650"/>
        </pc:sldMkLst>
        <pc:spChg chg="mod">
          <ac:chgData name="Troch Tomáš, Mgr." userId="96061f39-93c8-4106-b784-4d160b589997" providerId="ADAL" clId="{D5DBBCBB-B9DE-4DB0-BF18-A56B8F194855}" dt="2024-03-17T20:27:06.627" v="2664"/>
          <ac:spMkLst>
            <pc:docMk/>
            <pc:sldMk cId="2298442830" sldId="650"/>
            <ac:spMk id="2" creationId="{7C3D7DE7-6CA6-437A-6933-8F8C73DAD76C}"/>
          </ac:spMkLst>
        </pc:spChg>
        <pc:spChg chg="mod">
          <ac:chgData name="Troch Tomáš, Mgr." userId="96061f39-93c8-4106-b784-4d160b589997" providerId="ADAL" clId="{D5DBBCBB-B9DE-4DB0-BF18-A56B8F194855}" dt="2024-03-17T20:35:35.286" v="3071" actId="20577"/>
          <ac:spMkLst>
            <pc:docMk/>
            <pc:sldMk cId="2298442830" sldId="650"/>
            <ac:spMk id="3" creationId="{D7CA6629-D9C0-FDD8-C024-FD1804C39396}"/>
          </ac:spMkLst>
        </pc:spChg>
        <pc:graphicFrameChg chg="add mod modGraphic">
          <ac:chgData name="Troch Tomáš, Mgr." userId="96061f39-93c8-4106-b784-4d160b589997" providerId="ADAL" clId="{D5DBBCBB-B9DE-4DB0-BF18-A56B8F194855}" dt="2024-03-17T20:36:14.651" v="3079" actId="1076"/>
          <ac:graphicFrameMkLst>
            <pc:docMk/>
            <pc:sldMk cId="2298442830" sldId="650"/>
            <ac:graphicFrameMk id="4" creationId="{8F2B3184-6CF4-ACDE-16D5-C671F2A946D9}"/>
          </ac:graphicFrameMkLst>
        </pc:graphicFrameChg>
      </pc:sldChg>
      <pc:sldChg chg="modSp new del mod">
        <pc:chgData name="Troch Tomáš, Mgr." userId="96061f39-93c8-4106-b784-4d160b589997" providerId="ADAL" clId="{D5DBBCBB-B9DE-4DB0-BF18-A56B8F194855}" dt="2024-03-17T20:40:01.289" v="3162" actId="2696"/>
        <pc:sldMkLst>
          <pc:docMk/>
          <pc:sldMk cId="3359093689" sldId="651"/>
        </pc:sldMkLst>
        <pc:spChg chg="mod">
          <ac:chgData name="Troch Tomáš, Mgr." userId="96061f39-93c8-4106-b784-4d160b589997" providerId="ADAL" clId="{D5DBBCBB-B9DE-4DB0-BF18-A56B8F194855}" dt="2024-03-17T20:36:33.370" v="3081"/>
          <ac:spMkLst>
            <pc:docMk/>
            <pc:sldMk cId="3359093689" sldId="651"/>
            <ac:spMk id="2" creationId="{D0C9B30F-CC23-9EF9-5E5E-D40D5B3F59FE}"/>
          </ac:spMkLst>
        </pc:spChg>
        <pc:spChg chg="mod">
          <ac:chgData name="Troch Tomáš, Mgr." userId="96061f39-93c8-4106-b784-4d160b589997" providerId="ADAL" clId="{D5DBBCBB-B9DE-4DB0-BF18-A56B8F194855}" dt="2024-03-17T20:38:32.247" v="3161" actId="20577"/>
          <ac:spMkLst>
            <pc:docMk/>
            <pc:sldMk cId="3359093689" sldId="651"/>
            <ac:spMk id="3" creationId="{40204917-B7F1-8EA5-940A-D2D06E2DCFC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759C-BF24-4E3F-9C01-4A8FB0FFE202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ACC21-ED7D-4951-B074-59FFFF929E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718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3791067"/>
            <a:ext cx="5952661" cy="29772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7435" y="2564905"/>
            <a:ext cx="10058400" cy="223393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1477" y="5085184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20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70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282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55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24.03.2025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889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11280576" cy="1143000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17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615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478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652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05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23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/>
          <a:lstStyle/>
          <a:p>
            <a:fld id="{66A4DF74-68BB-4651-AF7F-859F61222387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F60A283C-98D5-4274-B9BF-043E280DC69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0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4638"/>
            <a:ext cx="10769600" cy="1143000"/>
          </a:xfrm>
          <a:prstGeom prst="rect">
            <a:avLst/>
          </a:prstGeom>
          <a:solidFill>
            <a:srgbClr val="FDBB3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568608" y="0"/>
            <a:ext cx="623392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904" y="3573016"/>
            <a:ext cx="864096" cy="648072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904" y="4437112"/>
            <a:ext cx="864096" cy="648072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904" y="5301209"/>
            <a:ext cx="864096" cy="653299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904" y="6203719"/>
            <a:ext cx="864096" cy="65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5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 cap="none" spc="-1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F24B9-C115-4426-BF09-7FC07A8406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6796" y="476672"/>
            <a:ext cx="8196044" cy="1108847"/>
          </a:xfrm>
        </p:spPr>
        <p:txBody>
          <a:bodyPr/>
          <a:lstStyle/>
          <a:p>
            <a:pPr algn="ctr"/>
            <a:r>
              <a:rPr lang="pl-PL" sz="3200" dirty="0"/>
              <a:t>Priority Ministerstva zdravotnictví pro dohodovací řízení 2026</a:t>
            </a:r>
            <a:endParaRPr lang="cs-CZ" sz="3200" i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A7C414-82C2-4B11-BCDB-FA9A590E1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3672" y="2492896"/>
            <a:ext cx="5544616" cy="1354832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3600" b="1" dirty="0">
                <a:solidFill>
                  <a:srgbClr val="002060"/>
                </a:solidFill>
              </a:rPr>
              <a:t>Mgr. Tomáš Troch</a:t>
            </a:r>
          </a:p>
          <a:p>
            <a:pPr algn="ctr"/>
            <a:r>
              <a:rPr lang="cs-CZ" dirty="0">
                <a:solidFill>
                  <a:srgbClr val="002060"/>
                </a:solidFill>
              </a:rPr>
              <a:t>Ředitel odboru regulace cen a úhrad, </a:t>
            </a:r>
          </a:p>
          <a:p>
            <a:pPr algn="ctr"/>
            <a:r>
              <a:rPr lang="cs-CZ" dirty="0">
                <a:solidFill>
                  <a:srgbClr val="002060"/>
                </a:solidFill>
              </a:rPr>
              <a:t>MZ ČR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FD955481-B357-A7AD-1B9D-D9B711AAF500}"/>
              </a:ext>
            </a:extLst>
          </p:cNvPr>
          <p:cNvSpPr txBox="1">
            <a:spLocks/>
          </p:cNvSpPr>
          <p:nvPr/>
        </p:nvSpPr>
        <p:spPr>
          <a:xfrm>
            <a:off x="7186586" y="5526518"/>
            <a:ext cx="2682033" cy="7880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>
                <a:solidFill>
                  <a:srgbClr val="002060"/>
                </a:solidFill>
              </a:rPr>
              <a:t>Jednání analytické komise DŘ</a:t>
            </a:r>
          </a:p>
          <a:p>
            <a:r>
              <a:rPr lang="cs-CZ" sz="1400" b="1" dirty="0">
                <a:solidFill>
                  <a:srgbClr val="002060"/>
                </a:solidFill>
              </a:rPr>
              <a:t>25. března 2025</a:t>
            </a:r>
            <a:endParaRPr lang="cs-CZ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171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0DD55-F235-263C-21B1-945D8717F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Podklad pro DŘ – přezkum regulace segmentů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F3F108-2946-DBF1-3A84-0EB215B1B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160000" cy="4983162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Segmenty s nejtvrdší regulací – fyzioterapie, laboratoře</a:t>
            </a:r>
          </a:p>
          <a:p>
            <a:r>
              <a:rPr lang="cs-CZ" dirty="0"/>
              <a:t>Snížení tvrdosti regulace v roce 2023 oproti 2022</a:t>
            </a:r>
          </a:p>
          <a:p>
            <a:r>
              <a:rPr lang="cs-CZ" dirty="0"/>
              <a:t>Regulace na preskripci, vyžádanou péči a ZUM/ZULP v praxi téměř neexistuje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Celková míra regulace ambulantní péče je relativně nízká</a:t>
            </a:r>
          </a:p>
          <a:p>
            <a:pPr marL="114300" indent="0">
              <a:buNone/>
            </a:pPr>
            <a:endParaRPr lang="cs-CZ" sz="1000" dirty="0"/>
          </a:p>
          <a:p>
            <a:pPr marL="114300" indent="0">
              <a:buNone/>
            </a:pPr>
            <a:r>
              <a:rPr lang="cs-CZ" sz="1000" dirty="0"/>
              <a:t>* Výše neprodukční úhradové bonifikace vyšší než regulační srážka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53B4402-B92F-D314-6FC6-B74B35B8F1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836350"/>
              </p:ext>
            </p:extLst>
          </p:nvPr>
        </p:nvGraphicFramePr>
        <p:xfrm>
          <a:off x="781050" y="1600200"/>
          <a:ext cx="9817099" cy="2790825"/>
        </p:xfrm>
        <a:graphic>
          <a:graphicData uri="http://schemas.openxmlformats.org/drawingml/2006/table">
            <a:tbl>
              <a:tblPr/>
              <a:tblGrid>
                <a:gridCol w="2486787">
                  <a:extLst>
                    <a:ext uri="{9D8B030D-6E8A-4147-A177-3AD203B41FA5}">
                      <a16:colId xmlns:a16="http://schemas.microsoft.com/office/drawing/2014/main" val="816868198"/>
                    </a:ext>
                  </a:extLst>
                </a:gridCol>
                <a:gridCol w="1094313">
                  <a:extLst>
                    <a:ext uri="{9D8B030D-6E8A-4147-A177-3AD203B41FA5}">
                      <a16:colId xmlns:a16="http://schemas.microsoft.com/office/drawing/2014/main" val="1171972274"/>
                    </a:ext>
                  </a:extLst>
                </a:gridCol>
                <a:gridCol w="1154580">
                  <a:extLst>
                    <a:ext uri="{9D8B030D-6E8A-4147-A177-3AD203B41FA5}">
                      <a16:colId xmlns:a16="http://schemas.microsoft.com/office/drawing/2014/main" val="795672479"/>
                    </a:ext>
                  </a:extLst>
                </a:gridCol>
                <a:gridCol w="1436881">
                  <a:extLst>
                    <a:ext uri="{9D8B030D-6E8A-4147-A177-3AD203B41FA5}">
                      <a16:colId xmlns:a16="http://schemas.microsoft.com/office/drawing/2014/main" val="2847614689"/>
                    </a:ext>
                  </a:extLst>
                </a:gridCol>
                <a:gridCol w="1132376">
                  <a:extLst>
                    <a:ext uri="{9D8B030D-6E8A-4147-A177-3AD203B41FA5}">
                      <a16:colId xmlns:a16="http://schemas.microsoft.com/office/drawing/2014/main" val="2988247479"/>
                    </a:ext>
                  </a:extLst>
                </a:gridCol>
                <a:gridCol w="1179955">
                  <a:extLst>
                    <a:ext uri="{9D8B030D-6E8A-4147-A177-3AD203B41FA5}">
                      <a16:colId xmlns:a16="http://schemas.microsoft.com/office/drawing/2014/main" val="1968387918"/>
                    </a:ext>
                  </a:extLst>
                </a:gridCol>
                <a:gridCol w="1332207">
                  <a:extLst>
                    <a:ext uri="{9D8B030D-6E8A-4147-A177-3AD203B41FA5}">
                      <a16:colId xmlns:a16="http://schemas.microsoft.com/office/drawing/2014/main" val="3089957339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746449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úhradově regulované péče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neuhrazené regulované péče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regulačních srážek (preskripce, vyžádaná péče, ZUM/ZULP)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úhradově regulované péče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neuhrazené regulované péče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regulačních srážek (preskripce, vyžádaná péče, ZUM/ZULP)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189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praktické lékařství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8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06615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gynekologie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6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3460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fyzioterapie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C6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C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17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8386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laboratoře a radiodiagnostika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9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7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44628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laboratoře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61218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radiodiagnostika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0652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domácí péče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CE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8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60681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ambulantní specializovaná péče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64291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hemodialýza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8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597274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pobytová zařízení sociálních služeb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753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68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D4883-B328-4DDE-216B-C3F48230B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Podklad pro DŘ – přezkum regulace odborností AS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2B51F78E-F60B-463C-C5AE-1AC7E01166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04036" y="1600202"/>
          <a:ext cx="9171128" cy="4800595"/>
        </p:xfrm>
        <a:graphic>
          <a:graphicData uri="http://schemas.openxmlformats.org/drawingml/2006/table">
            <a:tbl>
              <a:tblPr/>
              <a:tblGrid>
                <a:gridCol w="881678">
                  <a:extLst>
                    <a:ext uri="{9D8B030D-6E8A-4147-A177-3AD203B41FA5}">
                      <a16:colId xmlns:a16="http://schemas.microsoft.com/office/drawing/2014/main" val="3232279879"/>
                    </a:ext>
                  </a:extLst>
                </a:gridCol>
                <a:gridCol w="1841480">
                  <a:extLst>
                    <a:ext uri="{9D8B030D-6E8A-4147-A177-3AD203B41FA5}">
                      <a16:colId xmlns:a16="http://schemas.microsoft.com/office/drawing/2014/main" val="3674771963"/>
                    </a:ext>
                  </a:extLst>
                </a:gridCol>
                <a:gridCol w="962592">
                  <a:extLst>
                    <a:ext uri="{9D8B030D-6E8A-4147-A177-3AD203B41FA5}">
                      <a16:colId xmlns:a16="http://schemas.microsoft.com/office/drawing/2014/main" val="3961472300"/>
                    </a:ext>
                  </a:extLst>
                </a:gridCol>
                <a:gridCol w="1015604">
                  <a:extLst>
                    <a:ext uri="{9D8B030D-6E8A-4147-A177-3AD203B41FA5}">
                      <a16:colId xmlns:a16="http://schemas.microsoft.com/office/drawing/2014/main" val="3137438383"/>
                    </a:ext>
                  </a:extLst>
                </a:gridCol>
                <a:gridCol w="1263925">
                  <a:extLst>
                    <a:ext uri="{9D8B030D-6E8A-4147-A177-3AD203B41FA5}">
                      <a16:colId xmlns:a16="http://schemas.microsoft.com/office/drawing/2014/main" val="2455052564"/>
                    </a:ext>
                  </a:extLst>
                </a:gridCol>
                <a:gridCol w="996073">
                  <a:extLst>
                    <a:ext uri="{9D8B030D-6E8A-4147-A177-3AD203B41FA5}">
                      <a16:colId xmlns:a16="http://schemas.microsoft.com/office/drawing/2014/main" val="2448622926"/>
                    </a:ext>
                  </a:extLst>
                </a:gridCol>
                <a:gridCol w="1037925">
                  <a:extLst>
                    <a:ext uri="{9D8B030D-6E8A-4147-A177-3AD203B41FA5}">
                      <a16:colId xmlns:a16="http://schemas.microsoft.com/office/drawing/2014/main" val="2601067861"/>
                    </a:ext>
                  </a:extLst>
                </a:gridCol>
                <a:gridCol w="1171851">
                  <a:extLst>
                    <a:ext uri="{9D8B030D-6E8A-4147-A177-3AD203B41FA5}">
                      <a16:colId xmlns:a16="http://schemas.microsoft.com/office/drawing/2014/main" val="633675611"/>
                    </a:ext>
                  </a:extLst>
                </a:gridCol>
              </a:tblGrid>
              <a:tr h="17593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294064"/>
                  </a:ext>
                </a:extLst>
              </a:tr>
              <a:tr h="5948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Odbornost ambulantních specialistů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Název odbornosti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úhradově regulované péče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neuhrazené regulované péče</a:t>
                      </a:r>
                    </a:p>
                  </a:txBody>
                  <a:tcPr marL="8378" marR="8378" marT="8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regulačních srážek (preskripce, vyžádaná péče, ZUM/ZULP)</a:t>
                      </a:r>
                    </a:p>
                  </a:txBody>
                  <a:tcPr marL="8378" marR="8378" marT="837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úhradově regulované péče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neuhrazené regulované péče</a:t>
                      </a:r>
                    </a:p>
                  </a:txBody>
                  <a:tcPr marL="8378" marR="8378" marT="8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regulačních srážek (preskripce, vyžádaná péče, ZUM/ZULP)</a:t>
                      </a:r>
                    </a:p>
                  </a:txBody>
                  <a:tcPr marL="8378" marR="8378" marT="837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3214413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Oftamologie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1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6510183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Kardiologie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1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67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4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765675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Psychiatrie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1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446178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Otorinolaryngologie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188373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Neurologie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0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764228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Chirurgie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9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535495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Radiační onkologie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CC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8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CB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901585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Vnitřní lékařství - interna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157732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Dermatovenerologie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8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268626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Klinická psychologie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C4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C4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224148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Ortopedie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7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845619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Gastroenterologie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9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8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0408616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Urologie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9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948889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Diabetologie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F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110319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Alergologie a klinická imunologie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8383639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Pneumonolohie a ftizeologie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124578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Klinická logopedie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0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3801380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Rehabilitační a fyzikální medicína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2748021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Angiologie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87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57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3631361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Endokrinologie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4663268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Klinická onkologie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1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C0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577644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Revmatologie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4184346"/>
                  </a:ext>
                </a:extLst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Nukleární medicína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B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A6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3549570"/>
                  </a:ext>
                </a:extLst>
              </a:tr>
              <a:tr h="17593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Foniatrie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378" marR="8378" marT="837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854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042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3E893-18C8-4563-F327-21D760FE6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Priority MZ pro rok 2026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BE4563-601B-FDA3-B6F8-CAD976FF9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cs-CZ" dirty="0"/>
              <a:t>Limitace mandatorních nákladů a přirozených růstů úhrad</a:t>
            </a:r>
          </a:p>
          <a:p>
            <a:pPr lvl="1"/>
            <a:r>
              <a:rPr lang="cs-CZ" dirty="0"/>
              <a:t>Předpokládaný dopad Seznamu výkonů – 100 mil. Kč</a:t>
            </a:r>
          </a:p>
          <a:p>
            <a:pPr lvl="1"/>
            <a:r>
              <a:rPr lang="cs-CZ" dirty="0"/>
              <a:t>Přezkum a kultivace regulačních mechanismů</a:t>
            </a:r>
          </a:p>
          <a:p>
            <a:pPr lvl="1"/>
            <a:endParaRPr lang="cs-CZ" dirty="0"/>
          </a:p>
          <a:p>
            <a:pPr marL="571500" indent="-457200">
              <a:buFont typeface="+mj-lt"/>
              <a:buAutoNum type="arabicPeriod"/>
            </a:pPr>
            <a:r>
              <a:rPr lang="cs-CZ" dirty="0"/>
              <a:t>Příprava na očekávané legislativní změny</a:t>
            </a:r>
          </a:p>
          <a:p>
            <a:pPr lvl="1"/>
            <a:r>
              <a:rPr lang="cs-CZ" dirty="0"/>
              <a:t>Novela zákona č. 48/1997 Sb. o veřejném zdravotním pojištění</a:t>
            </a:r>
          </a:p>
          <a:p>
            <a:pPr lvl="1"/>
            <a:r>
              <a:rPr lang="cs-CZ" dirty="0"/>
              <a:t>Novela zákona č. 372/2011 Sb. o zdravotních službách</a:t>
            </a:r>
          </a:p>
          <a:p>
            <a:pPr lvl="1"/>
            <a:endParaRPr lang="cs-CZ" dirty="0"/>
          </a:p>
          <a:p>
            <a:pPr marL="571500" indent="-457200">
              <a:buFont typeface="+mj-lt"/>
              <a:buAutoNum type="arabicPeriod"/>
            </a:pPr>
            <a:r>
              <a:rPr lang="cs-CZ" dirty="0"/>
              <a:t>Snížení objemu péče s nízkou přidanou hodnotou</a:t>
            </a:r>
          </a:p>
          <a:p>
            <a:pPr lvl="1"/>
            <a:r>
              <a:rPr lang="cs-CZ" dirty="0"/>
              <a:t>Podpora směřování pacientů do nákladově efektivních druhů a forem péče</a:t>
            </a:r>
          </a:p>
        </p:txBody>
      </p:sp>
    </p:spTree>
    <p:extLst>
      <p:ext uri="{BB962C8B-B14F-4D97-AF65-F5344CB8AC3E}">
        <p14:creationId xmlns:p14="http://schemas.microsoft.com/office/powerpoint/2010/main" val="516228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3E893-18C8-4563-F327-21D760FE6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Priority MZ pro rok 2026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BE4563-601B-FDA3-B6F8-CAD976FF9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 startAt="4"/>
            </a:pPr>
            <a:r>
              <a:rPr lang="cs-CZ" dirty="0"/>
              <a:t>Dlouhodobé priority MZ</a:t>
            </a:r>
          </a:p>
          <a:p>
            <a:pPr lvl="1"/>
            <a:r>
              <a:rPr lang="cs-CZ" dirty="0"/>
              <a:t>Podpora primární péče a prevence</a:t>
            </a:r>
          </a:p>
          <a:p>
            <a:pPr lvl="1"/>
            <a:r>
              <a:rPr lang="cs-CZ" dirty="0"/>
              <a:t>Podpora následné a dlouhodobé péče</a:t>
            </a:r>
          </a:p>
          <a:p>
            <a:pPr lvl="1"/>
            <a:r>
              <a:rPr lang="cs-CZ" dirty="0"/>
              <a:t>Podpora jednodenní péče</a:t>
            </a:r>
          </a:p>
          <a:p>
            <a:pPr lvl="1"/>
            <a:r>
              <a:rPr lang="cs-CZ" dirty="0"/>
              <a:t>Podpora péče ve vlastním sociálním prostředí</a:t>
            </a:r>
          </a:p>
          <a:p>
            <a:pPr lvl="1"/>
            <a:r>
              <a:rPr lang="cs-CZ" dirty="0"/>
              <a:t>Sbližování základních sazeb DRG</a:t>
            </a:r>
          </a:p>
          <a:p>
            <a:pPr lvl="1"/>
            <a:r>
              <a:rPr lang="cs-CZ" dirty="0"/>
              <a:t>Podpora centralizace specializované péče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977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666577-A595-4F68-81D8-83F9BE56AF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9576" y="2564905"/>
            <a:ext cx="7543800" cy="936104"/>
          </a:xfrm>
        </p:spPr>
        <p:txBody>
          <a:bodyPr/>
          <a:lstStyle/>
          <a:p>
            <a:r>
              <a:rPr lang="cs-CZ" sz="48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695259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Vlastní 8">
      <a:dk1>
        <a:sysClr val="windowText" lastClr="000000"/>
      </a:dk1>
      <a:lt1>
        <a:sysClr val="window" lastClr="FFFFFF"/>
      </a:lt1>
      <a:dk2>
        <a:srgbClr val="003A63"/>
      </a:dk2>
      <a:lt2>
        <a:srgbClr val="E9E5DC"/>
      </a:lt2>
      <a:accent1>
        <a:srgbClr val="003E6C"/>
      </a:accent1>
      <a:accent2>
        <a:srgbClr val="D31145"/>
      </a:accent2>
      <a:accent3>
        <a:srgbClr val="C2CD23"/>
      </a:accent3>
      <a:accent4>
        <a:srgbClr val="000000"/>
      </a:accent4>
      <a:accent5>
        <a:srgbClr val="F4B700"/>
      </a:accent5>
      <a:accent6>
        <a:srgbClr val="855D5D"/>
      </a:accent6>
      <a:hlink>
        <a:srgbClr val="CC9900"/>
      </a:hlink>
      <a:folHlink>
        <a:srgbClr val="96A9A9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D950880F07BF44B2E57B4E5148ED1E" ma:contentTypeVersion="11" ma:contentTypeDescription="Vytvoří nový dokument" ma:contentTypeScope="" ma:versionID="792eab94fb6ce101e2d7c12a6a9b353a">
  <xsd:schema xmlns:xsd="http://www.w3.org/2001/XMLSchema" xmlns:xs="http://www.w3.org/2001/XMLSchema" xmlns:p="http://schemas.microsoft.com/office/2006/metadata/properties" xmlns:ns2="9e88f56c-316d-488a-9fd7-2d0a6ba3a282" xmlns:ns3="0ad023de-2be6-475c-93fc-d9ba6b650da6" targetNamespace="http://schemas.microsoft.com/office/2006/metadata/properties" ma:root="true" ma:fieldsID="538d3c6fa00491cdb99c9af275153c8b" ns2:_="" ns3:_="">
    <xsd:import namespace="9e88f56c-316d-488a-9fd7-2d0a6ba3a282"/>
    <xsd:import namespace="0ad023de-2be6-475c-93fc-d9ba6b650d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8f56c-316d-488a-9fd7-2d0a6ba3a2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023de-2be6-475c-93fc-d9ba6b650da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8DA1FD-9BCD-4DB6-9929-07159BF0DCBC}">
  <ds:schemaRefs>
    <ds:schemaRef ds:uri="0ad023de-2be6-475c-93fc-d9ba6b650da6"/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9e88f56c-316d-488a-9fd7-2d0a6ba3a282"/>
  </ds:schemaRefs>
</ds:datastoreItem>
</file>

<file path=customXml/itemProps2.xml><?xml version="1.0" encoding="utf-8"?>
<ds:datastoreItem xmlns:ds="http://schemas.openxmlformats.org/officeDocument/2006/customXml" ds:itemID="{49E52A92-586A-4C53-8DA6-C6444CF112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199CBE-9A09-4DCB-8CAF-64DF883E49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88f56c-316d-488a-9fd7-2d0a6ba3a282"/>
    <ds:schemaRef ds:uri="0ad023de-2be6-475c-93fc-d9ba6b650d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2515</TotalTime>
  <Words>791</Words>
  <Application>Microsoft Office PowerPoint</Application>
  <PresentationFormat>Širokoúhlá obrazovka</PresentationFormat>
  <Paragraphs>325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</vt:lpstr>
      <vt:lpstr>Symbol</vt:lpstr>
      <vt:lpstr>Sousedství</vt:lpstr>
      <vt:lpstr>Priority Ministerstva zdravotnictví pro dohodovací řízení 2026</vt:lpstr>
      <vt:lpstr>Podklad pro DŘ – přezkum regulace segmentů</vt:lpstr>
      <vt:lpstr>Podklad pro DŘ – přezkum regulace odborností AS</vt:lpstr>
      <vt:lpstr>Priority MZ pro rok 2026</vt:lpstr>
      <vt:lpstr>Priority MZ pro rok 2026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Úhrady zdravotní péče v roce 2024</dc:title>
  <dc:creator>Normark Jakub, Ing.</dc:creator>
  <cp:lastModifiedBy>Troch Tomáš, Mgr.</cp:lastModifiedBy>
  <cp:revision>11</cp:revision>
  <dcterms:created xsi:type="dcterms:W3CDTF">2023-10-24T12:07:39Z</dcterms:created>
  <dcterms:modified xsi:type="dcterms:W3CDTF">2025-03-24T13:51:32Z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0x01010030D950880F07BF44B2E57B4E5148ED1E</vt:lpwstr>
  </property>
</Properties>
</file>